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6" r:id="rId8"/>
    <p:sldId id="275" r:id="rId9"/>
    <p:sldId id="257" r:id="rId10"/>
    <p:sldId id="277" r:id="rId11"/>
    <p:sldId id="278" r:id="rId12"/>
    <p:sldId id="279" r:id="rId13"/>
    <p:sldId id="280" r:id="rId14"/>
    <p:sldId id="26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7E7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50-5A7F-4A32-A423-B6BB880C5DAA}" type="datetimeFigureOut">
              <a:rPr lang="en-NZ" smtClean="0"/>
              <a:t>28/08/2015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E69A-7232-40A2-B19D-80849D45184C}" type="slidenum">
              <a:rPr lang="en-NZ" smtClean="0"/>
              <a:t>‹#›</a:t>
            </a:fld>
            <a:endParaRPr lang="en-NZ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50-5A7F-4A32-A423-B6BB880C5DAA}" type="datetimeFigureOut">
              <a:rPr lang="en-NZ" smtClean="0"/>
              <a:t>28/08/2015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E69A-7232-40A2-B19D-80849D4518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50-5A7F-4A32-A423-B6BB880C5DAA}" type="datetimeFigureOut">
              <a:rPr lang="en-NZ" smtClean="0"/>
              <a:t>28/08/2015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E69A-7232-40A2-B19D-80849D4518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50-5A7F-4A32-A423-B6BB880C5DAA}" type="datetimeFigureOut">
              <a:rPr lang="en-NZ" smtClean="0"/>
              <a:t>28/08/2015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E69A-7232-40A2-B19D-80849D4518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50-5A7F-4A32-A423-B6BB880C5DAA}" type="datetimeFigureOut">
              <a:rPr lang="en-NZ" smtClean="0"/>
              <a:t>28/08/2015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78E69A-7232-40A2-B19D-80849D45184C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50-5A7F-4A32-A423-B6BB880C5DAA}" type="datetimeFigureOut">
              <a:rPr lang="en-NZ" smtClean="0"/>
              <a:t>28/08/2015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E69A-7232-40A2-B19D-80849D4518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50-5A7F-4A32-A423-B6BB880C5DAA}" type="datetimeFigureOut">
              <a:rPr lang="en-NZ" smtClean="0"/>
              <a:t>28/08/2015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E69A-7232-40A2-B19D-80849D4518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50-5A7F-4A32-A423-B6BB880C5DAA}" type="datetimeFigureOut">
              <a:rPr lang="en-NZ" smtClean="0"/>
              <a:t>28/08/2015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E69A-7232-40A2-B19D-80849D4518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50-5A7F-4A32-A423-B6BB880C5DAA}" type="datetimeFigureOut">
              <a:rPr lang="en-NZ" smtClean="0"/>
              <a:t>28/08/2015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E69A-7232-40A2-B19D-80849D4518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50-5A7F-4A32-A423-B6BB880C5DAA}" type="datetimeFigureOut">
              <a:rPr lang="en-NZ" smtClean="0"/>
              <a:t>28/08/2015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E69A-7232-40A2-B19D-80849D4518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59F50-5A7F-4A32-A423-B6BB880C5DAA}" type="datetimeFigureOut">
              <a:rPr lang="en-NZ" smtClean="0"/>
              <a:t>28/08/2015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8E69A-7232-40A2-B19D-80849D45184C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B59F50-5A7F-4A32-A423-B6BB880C5DAA}" type="datetimeFigureOut">
              <a:rPr lang="en-NZ" smtClean="0"/>
              <a:t>28/08/2015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78E69A-7232-40A2-B19D-80849D45184C}" type="slidenum">
              <a:rPr lang="en-NZ" smtClean="0"/>
              <a:t>‹#›</a:t>
            </a:fld>
            <a:endParaRPr lang="en-N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124744"/>
            <a:ext cx="4159381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2848373" cy="3019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95936" y="3356992"/>
            <a:ext cx="4439270" cy="2829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46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06">
        <p:circle/>
      </p:transition>
    </mc:Choice>
    <mc:Fallback xmlns="">
      <p:transition spd="slow" advTm="1906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111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5" y="46922"/>
            <a:ext cx="882950" cy="93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766"/>
            <a:ext cx="9144000" cy="10244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48697" y="1700808"/>
            <a:ext cx="1646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Easy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49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724">
        <p:circle/>
      </p:transition>
    </mc:Choice>
    <mc:Fallback>
      <p:transition spd="slow" advTm="972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5" y="46922"/>
            <a:ext cx="882950" cy="936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59886" y="1700808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 Bit Harder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066"/>
            <a:ext cx="9144000" cy="9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724">
        <p:circle/>
      </p:transition>
    </mc:Choice>
    <mc:Fallback>
      <p:transition spd="slow" advTm="972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5" y="46922"/>
            <a:ext cx="882950" cy="936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52384" y="1700808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Legends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4771"/>
            <a:ext cx="9144000" cy="90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23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724">
        <p:circle/>
      </p:transition>
    </mc:Choice>
    <mc:Fallback>
      <p:transition spd="slow" advTm="972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5" y="46922"/>
            <a:ext cx="882950" cy="936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7106" y="1700808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Heros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" y="2924944"/>
            <a:ext cx="8964488" cy="11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17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9724">
        <p:circle/>
      </p:transition>
    </mc:Choice>
    <mc:Fallback>
      <p:transition spd="slow" advTm="972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50" y="523854"/>
            <a:ext cx="3545750" cy="574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6" y="5519796"/>
            <a:ext cx="1648055" cy="1362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20" y="5519796"/>
            <a:ext cx="1924319" cy="1381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538849"/>
            <a:ext cx="1867161" cy="1362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82143"/>
            <a:ext cx="1952898" cy="1362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086"/>
            <a:ext cx="9144000" cy="3986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1" y="219478"/>
            <a:ext cx="4582511" cy="9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8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415">
        <p:circle/>
      </p:transition>
    </mc:Choice>
    <mc:Fallback xmlns="">
      <p:transition spd="slow" advTm="741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476672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Arrangement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9863" y="140000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N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4026" y="206156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Violin solo then 8 bars of instrumental </a:t>
            </a:r>
            <a:endParaRPr lang="en-NZ" dirty="0"/>
          </a:p>
        </p:txBody>
      </p:sp>
      <p:sp>
        <p:nvSpPr>
          <p:cNvPr id="13" name="TextBox 12"/>
          <p:cNvSpPr txBox="1"/>
          <p:nvPr/>
        </p:nvSpPr>
        <p:spPr>
          <a:xfrm>
            <a:off x="370104" y="2539157"/>
            <a:ext cx="16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1</a:t>
            </a:r>
            <a:endParaRPr lang="en-N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491" y="3077546"/>
            <a:ext cx="16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</a:t>
            </a:r>
            <a:endParaRPr lang="en-N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754" y="3692962"/>
            <a:ext cx="348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Instrumental</a:t>
            </a:r>
            <a:endParaRPr lang="en-NZ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0710" y="3264187"/>
            <a:ext cx="16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</a:t>
            </a:r>
            <a:endParaRPr lang="en-NZ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30556" y="2716262"/>
            <a:ext cx="16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2</a:t>
            </a:r>
            <a:endParaRPr lang="en-NZ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83313" y="3747158"/>
            <a:ext cx="348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Instrumental</a:t>
            </a:r>
            <a:endParaRPr lang="en-NZ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343" y="5179922"/>
            <a:ext cx="16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</a:t>
            </a:r>
            <a:endParaRPr lang="en-NZ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189" y="4631997"/>
            <a:ext cx="16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3</a:t>
            </a:r>
            <a:endParaRPr lang="en-NZ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946" y="5662893"/>
            <a:ext cx="348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Instrumental</a:t>
            </a:r>
            <a:endParaRPr lang="en-NZ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0710" y="5170366"/>
            <a:ext cx="16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</a:t>
            </a:r>
            <a:endParaRPr lang="en-N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0556" y="4622441"/>
            <a:ext cx="16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4</a:t>
            </a:r>
            <a:endParaRPr lang="en-N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10710" y="5905628"/>
            <a:ext cx="166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</a:t>
            </a:r>
            <a:endParaRPr lang="en-NZ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18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7415">
        <p:circle/>
      </p:transition>
    </mc:Choice>
    <mc:Fallback>
      <p:transition spd="slow" advTm="741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6032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2787668" cy="2304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56992"/>
            <a:ext cx="3158283" cy="23042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584" y="2060848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Beginners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9338" y="2060848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Legends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95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906">
        <p:circle/>
      </p:transition>
    </mc:Choice>
    <mc:Fallback>
      <p:transition spd="slow" advTm="1906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111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603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761167">
            <a:off x="827584" y="2060848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Beginners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0425568">
            <a:off x="5129338" y="2060848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Legends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3436997"/>
            <a:ext cx="2916324" cy="2093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76430"/>
            <a:ext cx="2959636" cy="2064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67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906">
        <p:circle/>
      </p:transition>
    </mc:Choice>
    <mc:Fallback>
      <p:transition spd="slow" advTm="1906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111" objId="7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603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44498" y="382335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Beginners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3804" y="3429000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Legends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2230"/>
            <a:ext cx="1564907" cy="1123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851528"/>
            <a:ext cx="1588148" cy="11078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44" y="1601330"/>
            <a:ext cx="1363268" cy="1126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85" y="4851528"/>
            <a:ext cx="1518425" cy="110783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644218" y="18167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ight Arrow 9"/>
          <p:cNvSpPr/>
          <p:nvPr/>
        </p:nvSpPr>
        <p:spPr>
          <a:xfrm>
            <a:off x="3644218" y="50732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93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906">
        <p:circle/>
      </p:transition>
    </mc:Choice>
    <mc:Fallback>
      <p:transition spd="slow" advTm="1906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111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6032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2435" y="672592"/>
            <a:ext cx="6244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Strumming Pattern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65" y="5501738"/>
            <a:ext cx="1564907" cy="1123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517232"/>
            <a:ext cx="1588148" cy="11078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8" y="5495171"/>
            <a:ext cx="1363268" cy="1126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61" y="5517232"/>
            <a:ext cx="1518425" cy="1107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5" y="2959304"/>
            <a:ext cx="8520373" cy="13796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85478" y="2155884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8191" y="2157703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97479" y="2072090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0192" y="2035974"/>
            <a:ext cx="537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38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906">
        <p:circle/>
      </p:transition>
    </mc:Choice>
    <mc:Fallback>
      <p:transition spd="slow" advTm="1906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111" objId="7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603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78601"/>
            <a:ext cx="986297" cy="707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80" y="5734672"/>
            <a:ext cx="1000945" cy="698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76370"/>
            <a:ext cx="859212" cy="710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1" y="5734672"/>
            <a:ext cx="957001" cy="6982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7" y="2841297"/>
            <a:ext cx="8836821" cy="188455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54426" y="2256522"/>
            <a:ext cx="4085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Instrument/Chorus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17" y="4776370"/>
            <a:ext cx="859212" cy="7102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93897"/>
            <a:ext cx="986297" cy="7079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16" y="4776370"/>
            <a:ext cx="859212" cy="7102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23" y="5734672"/>
            <a:ext cx="957001" cy="6982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71" y="5734672"/>
            <a:ext cx="1000945" cy="6982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762253"/>
            <a:ext cx="957001" cy="69822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525">
            <a:off x="4619087" y="801808"/>
            <a:ext cx="4106371" cy="664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079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906">
        <p:circle/>
      </p:transition>
    </mc:Choice>
    <mc:Fallback>
      <p:transition spd="slow" advTm="1906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111" objId="7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603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49" y="3944300"/>
            <a:ext cx="986297" cy="707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17" y="4994148"/>
            <a:ext cx="1000945" cy="698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95" y="3969671"/>
            <a:ext cx="859212" cy="710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5" y="4994148"/>
            <a:ext cx="957001" cy="698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228245"/>
            <a:ext cx="7041980" cy="15878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43808" y="1369447"/>
            <a:ext cx="20703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Verses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81" y="3942069"/>
            <a:ext cx="859212" cy="710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51" y="4966546"/>
            <a:ext cx="957001" cy="698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525">
            <a:off x="4929329" y="801807"/>
            <a:ext cx="4106371" cy="664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457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906">
        <p:circle/>
      </p:transition>
    </mc:Choice>
    <mc:Fallback>
      <p:transition spd="slow" advTm="1906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111" objId="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1512168" cy="16032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1525" y="332656"/>
            <a:ext cx="5705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Chord Sequences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31" y="3282296"/>
            <a:ext cx="986297" cy="707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36" y="5822273"/>
            <a:ext cx="1000945" cy="6982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31" y="1929826"/>
            <a:ext cx="859212" cy="710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380" y="4557167"/>
            <a:ext cx="957001" cy="698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5525">
            <a:off x="6070345" y="718618"/>
            <a:ext cx="3001398" cy="485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8" y="4988327"/>
            <a:ext cx="5483442" cy="123646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99451" y="4109882"/>
            <a:ext cx="17147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Verses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67" y="2605932"/>
            <a:ext cx="5869124" cy="12516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35596" y="1926060"/>
            <a:ext cx="4085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Instrument/Chorus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10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906">
        <p:circle/>
      </p:transition>
    </mc:Choice>
    <mc:Fallback>
      <p:transition spd="slow" advTm="1906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111" objId="7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5" y="46922"/>
            <a:ext cx="882950" cy="936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60" y="836712"/>
            <a:ext cx="3847064" cy="622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51" y="116632"/>
            <a:ext cx="5048955" cy="543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10" y="5422028"/>
            <a:ext cx="1648055" cy="13622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51" y="5467687"/>
            <a:ext cx="1924319" cy="1381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854" y="5495735"/>
            <a:ext cx="1867161" cy="13622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495734"/>
            <a:ext cx="1952898" cy="1362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3" y="1664030"/>
            <a:ext cx="8460432" cy="3688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" y="713691"/>
            <a:ext cx="4074595" cy="8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724">
        <p:circle/>
      </p:transition>
    </mc:Choice>
    <mc:Fallback xmlns="">
      <p:transition spd="slow" advTm="972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680</TotalTime>
  <Words>49</Words>
  <Application>Microsoft Office PowerPoint</Application>
  <PresentationFormat>On-screen Show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Whangarei Primary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Karlins</dc:creator>
  <cp:lastModifiedBy>George Karlins</cp:lastModifiedBy>
  <cp:revision>26</cp:revision>
  <dcterms:created xsi:type="dcterms:W3CDTF">2015-08-20T18:22:09Z</dcterms:created>
  <dcterms:modified xsi:type="dcterms:W3CDTF">2015-08-27T18:45:07Z</dcterms:modified>
</cp:coreProperties>
</file>